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02438" cy="9934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6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85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33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50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3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00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56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76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11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11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80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3252F-B006-448D-B138-4924ADC7874B}" type="datetimeFigureOut">
              <a:rPr kumimoji="1" lang="ja-JP" altLang="en-US" smtClean="0"/>
              <a:t>2020/5/27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67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/>
          <a:srcRect b="88591"/>
          <a:stretch/>
        </p:blipFill>
        <p:spPr>
          <a:xfrm>
            <a:off x="0" y="-1"/>
            <a:ext cx="6858594" cy="558102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53"/>
          <a:stretch/>
        </p:blipFill>
        <p:spPr>
          <a:xfrm>
            <a:off x="0" y="3560012"/>
            <a:ext cx="6858000" cy="6345990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3609466"/>
            <a:ext cx="6858000" cy="5122786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dirty="0" smtClean="0"/>
              <a:t>　</a:t>
            </a:r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お互い</a:t>
            </a:r>
            <a:r>
              <a:rPr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endParaRPr lang="en-US" altLang="ja-JP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ja-JP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感謝</a:t>
            </a:r>
            <a:r>
              <a:rPr lang="ja-JP" altLang="en-US" sz="5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と拍手を</a:t>
            </a:r>
            <a:r>
              <a:rPr lang="ja-JP" altLang="en-US" sz="5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endParaRPr lang="en-US" altLang="ja-JP" sz="5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US" altLang="ja-JP" sz="5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45" y="8679630"/>
            <a:ext cx="2093298" cy="80140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727" y="8324732"/>
            <a:ext cx="1183618" cy="118361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8431" y="8324732"/>
            <a:ext cx="1189524" cy="1189524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89" y="8305146"/>
            <a:ext cx="2242036" cy="533431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396489" y="8324732"/>
            <a:ext cx="1679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あおもりオベーション</a:t>
            </a:r>
            <a:endParaRPr kumimoji="1" lang="ja-JP" altLang="en-US" sz="1100" dirty="0"/>
          </a:p>
        </p:txBody>
      </p:sp>
      <p:sp>
        <p:nvSpPr>
          <p:cNvPr id="17" name="正方形/長方形 16"/>
          <p:cNvSpPr/>
          <p:nvPr/>
        </p:nvSpPr>
        <p:spPr>
          <a:xfrm>
            <a:off x="625558" y="6154291"/>
            <a:ext cx="5698526" cy="1896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ja-JP" sz="15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AomoriOvation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　医療、介護、福祉、販売、物流など県民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生活を最前線</a:t>
            </a:r>
            <a:r>
              <a:rPr lang="en-US" altLang="ja-JP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で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支える方々への</a:t>
            </a:r>
            <a:r>
              <a:rPr lang="ja-JP" altLang="en-US" sz="15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感謝</a:t>
            </a:r>
            <a:r>
              <a:rPr lang="en-US" altLang="ja-JP" sz="15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5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感染者やその家族、対策に</a:t>
            </a:r>
            <a:r>
              <a:rPr lang="ja-JP" altLang="en-US" sz="1500">
                <a:latin typeface="メイリオ" panose="020B0604030504040204" pitchFamily="50" charset="-128"/>
                <a:ea typeface="メイリオ" panose="020B0604030504040204" pitchFamily="50" charset="-128"/>
              </a:rPr>
              <a:t>関わった</a:t>
            </a:r>
            <a:r>
              <a:rPr lang="ja-JP" altLang="en-US" sz="15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方々の人権への</a:t>
            </a:r>
            <a:r>
              <a:rPr lang="ja-JP" altLang="en-US" sz="15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配慮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　感染防止対策に関する</a:t>
            </a:r>
            <a:r>
              <a:rPr lang="ja-JP" altLang="en-US" sz="15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正しい知識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の理解促進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の気運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の醸成</a:t>
            </a:r>
            <a:r>
              <a:rPr lang="ja-JP" altLang="en-US" sz="15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に向けた取組です</a:t>
            </a:r>
            <a:r>
              <a:rPr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5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771" y="8327438"/>
            <a:ext cx="1183872" cy="118387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101"/>
            <a:ext cx="6858000" cy="300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5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708</TotalTime>
  <Words>79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201user</dc:creator>
  <cp:lastModifiedBy>Windows ユーザー</cp:lastModifiedBy>
  <cp:revision>36</cp:revision>
  <cp:lastPrinted>2020-05-27T06:01:21Z</cp:lastPrinted>
  <dcterms:created xsi:type="dcterms:W3CDTF">2020-05-15T00:04:26Z</dcterms:created>
  <dcterms:modified xsi:type="dcterms:W3CDTF">2020-05-27T06:01:25Z</dcterms:modified>
</cp:coreProperties>
</file>