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</p:sldIdLst>
  <p:sldSz cx="6858000" cy="9906000" type="A4"/>
  <p:notesSz cx="6802438" cy="99345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99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6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06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5851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335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505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32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001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561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2766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7119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0114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809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B3252F-B006-448D-B138-4924ADC7874B}" type="datetimeFigureOut">
              <a:rPr kumimoji="1" lang="ja-JP" altLang="en-US" smtClean="0"/>
              <a:t>2020/5/28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59C04-117E-4C15-B618-389998B58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5672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/>
          <a:srcRect b="88591"/>
          <a:stretch/>
        </p:blipFill>
        <p:spPr>
          <a:xfrm>
            <a:off x="0" y="-1"/>
            <a:ext cx="6858594" cy="63207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53"/>
          <a:stretch/>
        </p:blipFill>
        <p:spPr>
          <a:xfrm>
            <a:off x="0" y="3633988"/>
            <a:ext cx="6858000" cy="6272014"/>
          </a:xfrm>
          <a:prstGeom prst="rect">
            <a:avLst/>
          </a:prstGeom>
        </p:spPr>
      </p:pic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1618" y="3935207"/>
            <a:ext cx="6863294" cy="901888"/>
          </a:xfrm>
          <a:prstGeom prst="round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ja-JP" altLang="en-US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当店</a:t>
            </a:r>
            <a:r>
              <a:rPr lang="en-US" altLang="ja-JP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ja-JP" altLang="en-US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社、施設等</a:t>
            </a:r>
            <a:r>
              <a:rPr lang="en-US" altLang="ja-JP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lang="ja-JP" altLang="en-US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の取組又はお客様への</a:t>
            </a:r>
            <a:r>
              <a:rPr lang="ja-JP" altLang="en-US" sz="24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lang="ja-JP" altLang="en-US" sz="2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願い</a:t>
            </a:r>
            <a:endParaRPr lang="en-US" altLang="ja-JP" sz="2400" b="1" u="sng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819" y="9237476"/>
            <a:ext cx="1541463" cy="589631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2852" y="9075018"/>
            <a:ext cx="787762" cy="78776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840" y="9071620"/>
            <a:ext cx="787762" cy="787762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9204" y="8563647"/>
            <a:ext cx="2242036" cy="533431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4583419" y="8596889"/>
            <a:ext cx="168094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 smtClean="0"/>
              <a:t>あおもりオベーション</a:t>
            </a:r>
            <a:endParaRPr kumimoji="1" lang="ja-JP" altLang="en-US" sz="1100" dirty="0"/>
          </a:p>
        </p:txBody>
      </p:sp>
      <p:sp>
        <p:nvSpPr>
          <p:cNvPr id="22" name="サブタイトル 2"/>
          <p:cNvSpPr txBox="1">
            <a:spLocks/>
          </p:cNvSpPr>
          <p:nvPr/>
        </p:nvSpPr>
        <p:spPr>
          <a:xfrm>
            <a:off x="131618" y="4573255"/>
            <a:ext cx="6586682" cy="38714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600"/>
              </a:spcBef>
            </a:pP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</a:t>
            </a:r>
            <a: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</a:t>
            </a:r>
            <a:endParaRPr lang="en-US" altLang="ja-JP" sz="2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21" name="直線コネクタ 20"/>
          <p:cNvCxnSpPr/>
          <p:nvPr/>
        </p:nvCxnSpPr>
        <p:spPr>
          <a:xfrm flipV="1">
            <a:off x="412952" y="5290474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 flipV="1">
            <a:off x="412952" y="5873908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 flipV="1">
            <a:off x="419604" y="6457342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V="1">
            <a:off x="419604" y="7635822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V="1">
            <a:off x="419604" y="8221079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V="1">
            <a:off x="412952" y="7050565"/>
            <a:ext cx="5867198" cy="11833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正方形/長方形 33"/>
          <p:cNvSpPr/>
          <p:nvPr/>
        </p:nvSpPr>
        <p:spPr>
          <a:xfrm>
            <a:off x="174939" y="8608093"/>
            <a:ext cx="3863957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altLang="ja-JP" sz="800" dirty="0" err="1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AomoriOvation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と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は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医療、介護、福祉、販売、物流など県民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生活を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最前線で支える方々への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感謝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〇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感染者やその家族、対策に</a:t>
            </a:r>
            <a:r>
              <a:rPr lang="ja-JP" altLang="en-US" sz="800">
                <a:latin typeface="メイリオ" panose="020B0604030504040204" pitchFamily="50" charset="-128"/>
                <a:ea typeface="メイリオ" panose="020B0604030504040204" pitchFamily="50" charset="-128"/>
              </a:rPr>
              <a:t>関わった</a:t>
            </a:r>
            <a:r>
              <a:rPr lang="ja-JP" altLang="en-US" sz="80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方々の人権への</a:t>
            </a:r>
            <a:r>
              <a:rPr lang="ja-JP" altLang="en-US" sz="800" b="1" u="sng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配慮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〇　感染防止対策に関する</a:t>
            </a:r>
            <a:r>
              <a:rPr lang="ja-JP" altLang="en-US" sz="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正しい知識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の理解促進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の気運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の醸成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に向けた取組です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角丸四角形吹き出し 14"/>
          <p:cNvSpPr/>
          <p:nvPr/>
        </p:nvSpPr>
        <p:spPr>
          <a:xfrm>
            <a:off x="2847461" y="4602362"/>
            <a:ext cx="2830781" cy="307615"/>
          </a:xfrm>
          <a:prstGeom prst="wedgeRoundRectCallout">
            <a:avLst>
              <a:gd name="adj1" fmla="val -52111"/>
              <a:gd name="adj2" fmla="val -114091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solidFill>
                  <a:schemeClr val="tx1"/>
                </a:solidFill>
              </a:rPr>
              <a:t>適宜修正の上、お使いください。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8198" y="9074075"/>
            <a:ext cx="790686" cy="790686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078"/>
            <a:ext cx="6858000" cy="300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898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552</TotalTime>
  <Words>122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201user</dc:creator>
  <cp:lastModifiedBy>Windows ユーザー</cp:lastModifiedBy>
  <cp:revision>42</cp:revision>
  <cp:lastPrinted>2020-05-27T09:43:05Z</cp:lastPrinted>
  <dcterms:created xsi:type="dcterms:W3CDTF">2020-05-15T00:04:26Z</dcterms:created>
  <dcterms:modified xsi:type="dcterms:W3CDTF">2020-05-28T04:21:37Z</dcterms:modified>
</cp:coreProperties>
</file>