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9" r:id="rId3"/>
  </p:sldIdLst>
  <p:sldSz cx="6858000" cy="9906000" type="A4"/>
  <p:notesSz cx="6802438" cy="99345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66"/>
    <a:srgbClr val="009900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4" d="100"/>
          <a:sy n="44" d="100"/>
        </p:scale>
        <p:origin x="167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3252F-B006-448D-B138-4924ADC7874B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9C04-117E-4C15-B618-389998B584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90682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3252F-B006-448D-B138-4924ADC7874B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9C04-117E-4C15-B618-389998B584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5851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3252F-B006-448D-B138-4924ADC7874B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9C04-117E-4C15-B618-389998B584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335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3252F-B006-448D-B138-4924ADC7874B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9C04-117E-4C15-B618-389998B584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55053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3252F-B006-448D-B138-4924ADC7874B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9C04-117E-4C15-B618-389998B584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0322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3252F-B006-448D-B138-4924ADC7874B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9C04-117E-4C15-B618-389998B584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10016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3252F-B006-448D-B138-4924ADC7874B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9C04-117E-4C15-B618-389998B584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2561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3252F-B006-448D-B138-4924ADC7874B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9C04-117E-4C15-B618-389998B584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766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3252F-B006-448D-B138-4924ADC7874B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9C04-117E-4C15-B618-389998B584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7119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3252F-B006-448D-B138-4924ADC7874B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9C04-117E-4C15-B618-389998B584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0114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B3252F-B006-448D-B138-4924ADC7874B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59C04-117E-4C15-B618-389998B584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1809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3252F-B006-448D-B138-4924ADC7874B}" type="datetimeFigureOut">
              <a:rPr kumimoji="1" lang="ja-JP" altLang="en-US" smtClean="0"/>
              <a:t>2020/5/28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359C04-117E-4C15-B618-389998B584E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5672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 rotWithShape="1">
          <a:blip r:embed="rId2"/>
          <a:srcRect b="88591"/>
          <a:stretch/>
        </p:blipFill>
        <p:spPr>
          <a:xfrm>
            <a:off x="0" y="-1"/>
            <a:ext cx="6858594" cy="632079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53"/>
          <a:stretch/>
        </p:blipFill>
        <p:spPr>
          <a:xfrm>
            <a:off x="0" y="3633988"/>
            <a:ext cx="6858000" cy="6272014"/>
          </a:xfrm>
          <a:prstGeom prst="rect">
            <a:avLst/>
          </a:prstGeom>
        </p:spPr>
      </p:pic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18697" y="3826934"/>
            <a:ext cx="4918996" cy="901888"/>
          </a:xfrm>
          <a:prstGeom prst="round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ja-JP" altLang="en-US" sz="3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当店</a:t>
            </a:r>
            <a:r>
              <a:rPr lang="en-US" altLang="ja-JP" sz="3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lang="ja-JP" altLang="en-US" sz="3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社、施設等</a:t>
            </a:r>
            <a:r>
              <a:rPr lang="en-US" altLang="ja-JP" sz="3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  <a:r>
              <a:rPr lang="ja-JP" altLang="en-US" sz="3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の取組</a:t>
            </a:r>
            <a:endParaRPr lang="en-US" altLang="ja-JP" sz="3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819" y="9237476"/>
            <a:ext cx="1541463" cy="589631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852" y="9075018"/>
            <a:ext cx="787762" cy="787762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840" y="9071620"/>
            <a:ext cx="787762" cy="787762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204" y="8563647"/>
            <a:ext cx="2242036" cy="533431"/>
          </a:xfrm>
          <a:prstGeom prst="rect">
            <a:avLst/>
          </a:prstGeom>
        </p:spPr>
      </p:pic>
      <p:sp>
        <p:nvSpPr>
          <p:cNvPr id="13" name="テキスト ボックス 12"/>
          <p:cNvSpPr txBox="1"/>
          <p:nvPr/>
        </p:nvSpPr>
        <p:spPr>
          <a:xfrm>
            <a:off x="4583419" y="8596889"/>
            <a:ext cx="16809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あおもりオベーション</a:t>
            </a:r>
            <a:endParaRPr kumimoji="1" lang="ja-JP" altLang="en-US" sz="1100" dirty="0"/>
          </a:p>
        </p:txBody>
      </p:sp>
      <p:sp>
        <p:nvSpPr>
          <p:cNvPr id="22" name="サブタイトル 2"/>
          <p:cNvSpPr txBox="1">
            <a:spLocks/>
          </p:cNvSpPr>
          <p:nvPr/>
        </p:nvSpPr>
        <p:spPr>
          <a:xfrm>
            <a:off x="135659" y="4493198"/>
            <a:ext cx="6586682" cy="387149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（記入例）　　　　　　　　　　　　　　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・席と席の間を離して、ご案内しています。</a:t>
            </a:r>
            <a:endParaRPr lang="en-US" altLang="ja-JP" sz="3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・入口、窓を開放し、換気</a:t>
            </a:r>
            <a:r>
              <a:rPr lang="ja-JP" altLang="en-US" sz="320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に努めて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います。　　　</a:t>
            </a:r>
            <a:endParaRPr lang="en-US" altLang="ja-JP" sz="2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1" name="直線コネクタ 20"/>
          <p:cNvCxnSpPr/>
          <p:nvPr/>
        </p:nvCxnSpPr>
        <p:spPr>
          <a:xfrm flipV="1">
            <a:off x="412952" y="5290474"/>
            <a:ext cx="5867198" cy="1183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 flipV="1">
            <a:off x="412952" y="5873908"/>
            <a:ext cx="5867198" cy="1183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 flipV="1">
            <a:off x="419604" y="6457342"/>
            <a:ext cx="5867198" cy="1183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 flipV="1">
            <a:off x="419604" y="7635822"/>
            <a:ext cx="5867198" cy="1183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flipV="1">
            <a:off x="419604" y="8221079"/>
            <a:ext cx="5867198" cy="1183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 flipV="1">
            <a:off x="412952" y="7050565"/>
            <a:ext cx="5867198" cy="1183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正方形/長方形 33"/>
          <p:cNvSpPr/>
          <p:nvPr/>
        </p:nvSpPr>
        <p:spPr>
          <a:xfrm>
            <a:off x="174939" y="8608093"/>
            <a:ext cx="3863957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ja-JP" sz="8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AomoriOvation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　医療、介護、福祉、販売、物流など県民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生活を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最前線で支える方々への</a:t>
            </a:r>
            <a:r>
              <a:rPr lang="ja-JP" altLang="en-US" sz="8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感謝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〇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感染者やその家族、対策に</a:t>
            </a:r>
            <a:r>
              <a:rPr lang="ja-JP" altLang="en-US" sz="800">
                <a:latin typeface="メイリオ" panose="020B0604030504040204" pitchFamily="50" charset="-128"/>
                <a:ea typeface="メイリオ" panose="020B0604030504040204" pitchFamily="50" charset="-128"/>
              </a:rPr>
              <a:t>関わった</a:t>
            </a:r>
            <a:r>
              <a:rPr lang="ja-JP" altLang="en-US" sz="80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方々の人権への</a:t>
            </a:r>
            <a:r>
              <a:rPr lang="ja-JP" altLang="en-US" sz="8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配慮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　感染防止対策に関する</a:t>
            </a:r>
            <a:r>
              <a:rPr lang="ja-JP" altLang="en-US" sz="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正しい知識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の理解促進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の気運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の醸成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に向けた取組です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198" y="9074075"/>
            <a:ext cx="790686" cy="790686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2078"/>
            <a:ext cx="6858000" cy="3001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589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/>
          <p:cNvPicPr>
            <a:picLocks noChangeAspect="1"/>
          </p:cNvPicPr>
          <p:nvPr/>
        </p:nvPicPr>
        <p:blipFill rotWithShape="1">
          <a:blip r:embed="rId2"/>
          <a:srcRect b="88591"/>
          <a:stretch/>
        </p:blipFill>
        <p:spPr>
          <a:xfrm>
            <a:off x="0" y="-1"/>
            <a:ext cx="6858594" cy="632079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9853"/>
          <a:stretch/>
        </p:blipFill>
        <p:spPr>
          <a:xfrm>
            <a:off x="0" y="3633988"/>
            <a:ext cx="6858000" cy="6272014"/>
          </a:xfrm>
          <a:prstGeom prst="rect">
            <a:avLst/>
          </a:prstGeom>
        </p:spPr>
      </p:pic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06296" y="3764434"/>
            <a:ext cx="3680507" cy="901888"/>
          </a:xfrm>
          <a:prstGeom prst="round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ja-JP" altLang="en-US" sz="32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お客様へのお願い</a:t>
            </a:r>
            <a:endParaRPr lang="en-US" altLang="ja-JP" sz="3200" b="1" u="sng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5819" y="9237476"/>
            <a:ext cx="1541463" cy="589631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2852" y="9075018"/>
            <a:ext cx="787762" cy="787762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840" y="9071620"/>
            <a:ext cx="787762" cy="787762"/>
          </a:xfrm>
          <a:prstGeom prst="rect">
            <a:avLst/>
          </a:prstGeom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9204" y="8563647"/>
            <a:ext cx="2242036" cy="533431"/>
          </a:xfrm>
          <a:prstGeom prst="rect">
            <a:avLst/>
          </a:prstGeom>
        </p:spPr>
      </p:pic>
      <p:sp>
        <p:nvSpPr>
          <p:cNvPr id="13" name="テキスト ボックス 12"/>
          <p:cNvSpPr txBox="1"/>
          <p:nvPr/>
        </p:nvSpPr>
        <p:spPr>
          <a:xfrm>
            <a:off x="4583419" y="8596889"/>
            <a:ext cx="168094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 smtClean="0"/>
              <a:t>あおもりオベーション</a:t>
            </a:r>
            <a:endParaRPr kumimoji="1" lang="ja-JP" altLang="en-US" sz="1100" dirty="0"/>
          </a:p>
        </p:txBody>
      </p:sp>
      <p:sp>
        <p:nvSpPr>
          <p:cNvPr id="22" name="サブタイトル 2"/>
          <p:cNvSpPr txBox="1">
            <a:spLocks/>
          </p:cNvSpPr>
          <p:nvPr/>
        </p:nvSpPr>
        <p:spPr>
          <a:xfrm>
            <a:off x="135659" y="4493198"/>
            <a:ext cx="6586682" cy="387149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（記入例）　　　　　　　　　　　　　　　</a:t>
            </a:r>
            <a: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en-US" altLang="ja-JP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・発熱、風邪症状のある方は利用の自粛をお願いします。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l">
              <a:lnSpc>
                <a:spcPct val="120000"/>
              </a:lnSpc>
              <a:spcBef>
                <a:spcPts val="600"/>
              </a:spcBef>
            </a:pPr>
            <a:r>
              <a:rPr lang="ja-JP" altLang="en-US" sz="320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・お酌、グラスやお猪口の回し飲みは控えてください。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endParaRPr lang="en-US" altLang="ja-JP" sz="2400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21" name="直線コネクタ 20"/>
          <p:cNvCxnSpPr/>
          <p:nvPr/>
        </p:nvCxnSpPr>
        <p:spPr>
          <a:xfrm flipV="1">
            <a:off x="412952" y="5290474"/>
            <a:ext cx="5867198" cy="1183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直線コネクタ 27"/>
          <p:cNvCxnSpPr/>
          <p:nvPr/>
        </p:nvCxnSpPr>
        <p:spPr>
          <a:xfrm flipV="1">
            <a:off x="412952" y="5873908"/>
            <a:ext cx="5867198" cy="1183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 flipV="1">
            <a:off x="419604" y="6457342"/>
            <a:ext cx="5867198" cy="1183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 flipV="1">
            <a:off x="419604" y="7635822"/>
            <a:ext cx="5867198" cy="1183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直線コネクタ 31"/>
          <p:cNvCxnSpPr/>
          <p:nvPr/>
        </p:nvCxnSpPr>
        <p:spPr>
          <a:xfrm flipV="1">
            <a:off x="419604" y="8221079"/>
            <a:ext cx="5867198" cy="1183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直線コネクタ 32"/>
          <p:cNvCxnSpPr/>
          <p:nvPr/>
        </p:nvCxnSpPr>
        <p:spPr>
          <a:xfrm flipV="1">
            <a:off x="412952" y="7050565"/>
            <a:ext cx="5867198" cy="11833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正方形/長方形 33"/>
          <p:cNvSpPr/>
          <p:nvPr/>
        </p:nvSpPr>
        <p:spPr>
          <a:xfrm>
            <a:off x="174939" y="8608093"/>
            <a:ext cx="3863957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n-US" altLang="ja-JP" sz="800" dirty="0" err="1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AomoriOvation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と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は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　医療、介護、福祉、販売、物流など県民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生活を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最前線で支える方々への</a:t>
            </a:r>
            <a:r>
              <a:rPr lang="ja-JP" altLang="en-US" sz="8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感謝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〇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感染者やその家族、対策に</a:t>
            </a:r>
            <a:r>
              <a:rPr lang="ja-JP" altLang="en-US" sz="800">
                <a:latin typeface="メイリオ" panose="020B0604030504040204" pitchFamily="50" charset="-128"/>
                <a:ea typeface="メイリオ" panose="020B0604030504040204" pitchFamily="50" charset="-128"/>
              </a:rPr>
              <a:t>関わった</a:t>
            </a:r>
            <a:r>
              <a:rPr lang="ja-JP" altLang="en-US" sz="80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方々の人権への</a:t>
            </a:r>
            <a:r>
              <a:rPr lang="ja-JP" altLang="en-US" sz="800" b="1" u="sng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配慮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/>
            </a:r>
            <a:b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〇　感染防止対策に関する</a:t>
            </a:r>
            <a:r>
              <a:rPr lang="ja-JP" altLang="en-US" sz="800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正しい知識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の理解促進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の気運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の醸成</a:t>
            </a:r>
            <a:r>
              <a:rPr lang="ja-JP" altLang="en-US" sz="8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に向けた取組です</a:t>
            </a:r>
            <a:r>
              <a:rPr lang="ja-JP" altLang="en-US" sz="8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lang="en-US" altLang="ja-JP" sz="8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8198" y="9074075"/>
            <a:ext cx="790686" cy="790686"/>
          </a:xfrm>
          <a:prstGeom prst="rect">
            <a:avLst/>
          </a:prstGeom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2078"/>
            <a:ext cx="6858000" cy="3001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881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584</TotalTime>
  <Words>242</Words>
  <Application>Microsoft Office PowerPoint</Application>
  <PresentationFormat>A4 210 x 297 mm</PresentationFormat>
  <Paragraphs>14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201user</dc:creator>
  <cp:lastModifiedBy>Windows ユーザー</cp:lastModifiedBy>
  <cp:revision>44</cp:revision>
  <cp:lastPrinted>2020-05-27T06:01:58Z</cp:lastPrinted>
  <dcterms:created xsi:type="dcterms:W3CDTF">2020-05-15T00:04:26Z</dcterms:created>
  <dcterms:modified xsi:type="dcterms:W3CDTF">2020-05-28T04:56:43Z</dcterms:modified>
</cp:coreProperties>
</file>